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8" r:id="rId3"/>
    <p:sldId id="269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75B7D-0001-4871-BD04-2C9519ADF1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455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F0889-C847-42D5-86D2-CD7C6DD5F85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76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17F94-9FF6-4123-B444-F482F0B4A46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234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AD87A-8A2E-4F45-A874-BD25F353EB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274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E6C4D-F04C-46D8-A16B-45E2F74A72D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942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C97B3-7266-46F7-81EC-0F4C3EFC2B6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29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0B9CD-94A9-429D-88AA-6F11BB45357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146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3A788-4860-4C70-909F-86BD938D372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317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FC29-4B21-4AFB-8CAB-F874E1BB5C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012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A1179-7768-4E3E-A98C-9E31395D6D0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431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BF406-F396-49C0-A72F-4661133D2A7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045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24E3B9-79EC-4D24-B8A5-0F3A3F43557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937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00B050"/>
                </a:solidFill>
              </a:rPr>
              <a:t>Me llamo _________ Clase 802</a:t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fecha es el </a:t>
            </a:r>
            <a:r>
              <a:rPr lang="en-US" sz="3600" dirty="0">
                <a:solidFill>
                  <a:srgbClr val="00B050"/>
                </a:solidFill>
              </a:rPr>
              <a:t>7</a:t>
            </a:r>
            <a:r>
              <a:rPr lang="en-US" sz="3600" dirty="0" smtClean="0">
                <a:solidFill>
                  <a:srgbClr val="00B050"/>
                </a:solidFill>
              </a:rPr>
              <a:t> de </a:t>
            </a:r>
            <a:r>
              <a:rPr lang="en-US" sz="3600" dirty="0" err="1" smtClean="0">
                <a:solidFill>
                  <a:srgbClr val="00B050"/>
                </a:solidFill>
              </a:rPr>
              <a:t>diciembre</a:t>
            </a:r>
            <a:r>
              <a:rPr lang="en-US" sz="3600" dirty="0" smtClean="0">
                <a:solidFill>
                  <a:srgbClr val="00B050"/>
                </a:solidFill>
              </a:rPr>
              <a:t> del 2017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31: </a:t>
            </a:r>
            <a:r>
              <a:rPr lang="en-US" dirty="0" smtClean="0"/>
              <a:t>¿</a:t>
            </a:r>
            <a:r>
              <a:rPr lang="en-US" dirty="0" err="1" smtClean="0"/>
              <a:t>Cuando</a:t>
            </a:r>
            <a:r>
              <a:rPr lang="en-US" dirty="0" smtClean="0"/>
              <a:t> les </a:t>
            </a:r>
            <a:r>
              <a:rPr lang="en-US" dirty="0" err="1" smtClean="0"/>
              <a:t>examina</a:t>
            </a:r>
            <a:r>
              <a:rPr lang="en-US" dirty="0" smtClean="0"/>
              <a:t> el medico?</a:t>
            </a:r>
          </a:p>
          <a:p>
            <a:pPr marL="0" indent="0">
              <a:buNone/>
            </a:pPr>
            <a:r>
              <a:rPr lang="en-US" sz="2400" i="1" dirty="0">
                <a:solidFill>
                  <a:srgbClr val="7030A0"/>
                </a:solidFill>
              </a:rPr>
              <a:t>L</a:t>
            </a:r>
            <a:r>
              <a:rPr lang="en-US" sz="2400" i="1" dirty="0" smtClean="0">
                <a:solidFill>
                  <a:srgbClr val="7030A0"/>
                </a:solidFill>
              </a:rPr>
              <a:t>.O: To review the object pronouns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s-ES_tradnl" altLang="en-US" dirty="0" smtClean="0"/>
              <a:t>Copia y responde: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¿Comes mucho cuando estas enfermo(a)?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¿Tienes mucho apetito cuando estas enfermo(a)?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¿Tomas muchos líquidos cuando estas enfermo(a)?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¿Guardas cama cuando estas enfermo(a)?</a:t>
            </a:r>
          </a:p>
          <a:p>
            <a:pPr eaLnBrk="1" hangingPunct="1"/>
            <a:r>
              <a:rPr lang="es-ES_tradnl" altLang="en-US" dirty="0" smtClean="0"/>
              <a:t>TEXTBOOK: Copia y completa </a:t>
            </a:r>
            <a:r>
              <a:rPr lang="es-ES_tradnl" altLang="en-US" u="sng" dirty="0" smtClean="0"/>
              <a:t>Ej. 19</a:t>
            </a:r>
            <a:r>
              <a:rPr lang="es-ES_tradnl" altLang="en-US" dirty="0" smtClean="0"/>
              <a:t> p. 211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68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81000" y="76200"/>
            <a:ext cx="8229600" cy="8842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990600"/>
            <a:ext cx="9144000" cy="556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ES_tradnl" altLang="en-US" kern="0" smtClean="0"/>
              <a:t>Copia y responde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1. ¿Les hablas a tus amigos?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kern="0" smtClean="0"/>
              <a:t>¿Les hablas por telefono o movil?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kern="0" smtClean="0"/>
              <a:t>¿Le escribes una carta </a:t>
            </a:r>
            <a:r>
              <a:rPr lang="es-ES_tradnl" altLang="en-US" sz="2000" kern="0" smtClean="0"/>
              <a:t>(</a:t>
            </a:r>
            <a:r>
              <a:rPr lang="es-ES_tradnl" altLang="en-US" sz="2000" i="1" kern="0" smtClean="0"/>
              <a:t>letter)</a:t>
            </a:r>
            <a:r>
              <a:rPr lang="es-ES_tradnl" altLang="en-US" sz="2000" kern="0" smtClean="0"/>
              <a:t> </a:t>
            </a:r>
            <a:r>
              <a:rPr lang="es-ES_tradnl" altLang="en-US" kern="0" smtClean="0"/>
              <a:t>a tu abuela?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kern="0" smtClean="0"/>
              <a:t>¿Le envias un correo electronico al profesor?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kern="0" smtClean="0"/>
              <a:t>¿te da una buena nota en la clase?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u="sng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u="sng" kern="0" dirty="0" smtClean="0"/>
          </a:p>
        </p:txBody>
      </p:sp>
    </p:spTree>
    <p:extLst>
      <p:ext uri="{BB962C8B-B14F-4D97-AF65-F5344CB8AC3E}">
        <p14:creationId xmlns:p14="http://schemas.microsoft.com/office/powerpoint/2010/main" val="301107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52400" y="228600"/>
            <a:ext cx="8839200" cy="6172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ES_tradnl" altLang="en-US" sz="2800" kern="0" smtClean="0"/>
              <a:t>Follow the Model:</a:t>
            </a:r>
          </a:p>
          <a:p>
            <a:pPr lvl="1" eaLnBrk="1" hangingPunct="1">
              <a:lnSpc>
                <a:spcPct val="90000"/>
              </a:lnSpc>
            </a:pPr>
            <a:r>
              <a:rPr lang="es-ES_tradnl" altLang="en-US" sz="2400" b="1" kern="0" smtClean="0"/>
              <a:t>A mi me gustan mucho los deportes.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u="sng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A mi me gusta mucho la clase de español.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A mi me gustan mucho las camisas de mangas cortas.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A mi me gustan mucho los blue jeans.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A mi me gusta mucho el helado.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A mi me gusta mucho la comida mexicana.</a:t>
            </a: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3514601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/>
          <a:lstStyle/>
          <a:p>
            <a:r>
              <a:rPr lang="en-US" sz="2800" dirty="0" smtClean="0"/>
              <a:t>Lee UN ALUMNO DE COLOMBIA p. 212</a:t>
            </a:r>
          </a:p>
          <a:p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A</a:t>
            </a:r>
            <a:r>
              <a:rPr lang="en-US" sz="2800" dirty="0" smtClean="0"/>
              <a:t> p. 213</a:t>
            </a:r>
          </a:p>
          <a:p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C</a:t>
            </a:r>
            <a:r>
              <a:rPr lang="en-US" sz="2800" dirty="0" smtClean="0"/>
              <a:t> p. 213</a:t>
            </a:r>
          </a:p>
          <a:p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responde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D</a:t>
            </a:r>
            <a:r>
              <a:rPr lang="en-US" sz="2800" dirty="0" smtClean="0"/>
              <a:t> p. 213</a:t>
            </a:r>
          </a:p>
          <a:p>
            <a:endParaRPr lang="en-US" sz="2800" dirty="0" smtClean="0"/>
          </a:p>
          <a:p>
            <a:pPr eaLnBrk="1" hangingPunct="1"/>
            <a:r>
              <a:rPr lang="en-US" altLang="en-US" sz="2800" dirty="0" smtClean="0"/>
              <a:t>WORKBOOK</a:t>
            </a:r>
            <a:r>
              <a:rPr lang="en-US" altLang="en-US" sz="2800" dirty="0"/>
              <a:t>:</a:t>
            </a:r>
          </a:p>
          <a:p>
            <a:pPr lvl="1" eaLnBrk="1" hangingPunct="1"/>
            <a:r>
              <a:rPr lang="en-US" altLang="en-US" sz="2400" dirty="0" err="1"/>
              <a:t>Completa</a:t>
            </a:r>
            <a:r>
              <a:rPr lang="en-US" altLang="en-US" sz="2400" dirty="0"/>
              <a:t> p. 6.13-6.14</a:t>
            </a:r>
          </a:p>
          <a:p>
            <a:pPr eaLnBrk="1" hangingPunct="1"/>
            <a:r>
              <a:rPr lang="en-US" altLang="en-US" sz="2800" dirty="0" smtClean="0"/>
              <a:t>SIGN </a:t>
            </a:r>
            <a:r>
              <a:rPr lang="en-US" altLang="en-US" sz="2800" u="sng" dirty="0" smtClean="0"/>
              <a:t>Quiz 2: </a:t>
            </a:r>
            <a:r>
              <a:rPr lang="en-US" altLang="en-US" sz="2800" u="sng" dirty="0" err="1" smtClean="0"/>
              <a:t>Capitulo</a:t>
            </a:r>
            <a:r>
              <a:rPr lang="en-US" altLang="en-US" sz="2800" u="sng" dirty="0" smtClean="0"/>
              <a:t> 6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by TUESDAY</a:t>
            </a:r>
          </a:p>
          <a:p>
            <a:pPr eaLnBrk="1" hangingPunct="1"/>
            <a:r>
              <a:rPr lang="en-US" altLang="en-US" sz="2800" dirty="0" smtClean="0"/>
              <a:t>SIGN </a:t>
            </a:r>
            <a:r>
              <a:rPr lang="en-US" altLang="en-US" sz="2800" u="sng" dirty="0" smtClean="0"/>
              <a:t>Quiz 3: </a:t>
            </a:r>
            <a:r>
              <a:rPr lang="en-US" altLang="en-US" sz="2800" u="sng" dirty="0" err="1" smtClean="0"/>
              <a:t>Capitulo</a:t>
            </a:r>
            <a:r>
              <a:rPr lang="en-US" altLang="en-US" sz="2800" u="sng" dirty="0" smtClean="0"/>
              <a:t> 6</a:t>
            </a:r>
            <a:r>
              <a:rPr lang="en-US" altLang="en-US" sz="2800" dirty="0" smtClean="0"/>
              <a:t> by NEXT THURSDAY</a:t>
            </a:r>
            <a:endParaRPr lang="en-US" altLang="en-US" sz="2800" dirty="0" smtClean="0"/>
          </a:p>
          <a:p>
            <a:pPr eaLnBrk="1" hangingPunct="1"/>
            <a:r>
              <a:rPr lang="en-US" altLang="en-US" sz="2800" dirty="0" smtClean="0"/>
              <a:t>STUDY for </a:t>
            </a:r>
            <a:r>
              <a:rPr lang="en-US" altLang="en-US" sz="2800" u="sng" dirty="0" smtClean="0"/>
              <a:t>Quiz 4: </a:t>
            </a:r>
            <a:r>
              <a:rPr lang="en-US" altLang="en-US" sz="2800" u="sng" dirty="0" err="1" smtClean="0"/>
              <a:t>Capitulo</a:t>
            </a:r>
            <a:r>
              <a:rPr lang="en-US" altLang="en-US" sz="2800" u="sng" dirty="0" smtClean="0"/>
              <a:t> 6</a:t>
            </a:r>
            <a:r>
              <a:rPr lang="en-US" altLang="en-US" sz="2800" dirty="0" smtClean="0"/>
              <a:t> on MONDAY!</a:t>
            </a:r>
          </a:p>
          <a:p>
            <a:pPr lvl="1" eaLnBrk="1" hangingPunct="1"/>
            <a:r>
              <a:rPr lang="en-US" altLang="en-US" sz="2400" dirty="0" smtClean="0"/>
              <a:t>Object pronouns </a:t>
            </a:r>
            <a:r>
              <a:rPr lang="en-US" altLang="en-US" sz="2400" i="1" dirty="0" smtClean="0"/>
              <a:t>(</a:t>
            </a:r>
            <a:r>
              <a:rPr lang="en-US" altLang="en-US" sz="2400" i="1" dirty="0" err="1" smtClean="0"/>
              <a:t>me,te,le,nos,les</a:t>
            </a:r>
            <a:r>
              <a:rPr lang="en-US" altLang="en-US" sz="2400" i="1" dirty="0" smtClean="0"/>
              <a:t>) p. 209-211</a:t>
            </a:r>
          </a:p>
          <a:p>
            <a:pPr lvl="1" eaLnBrk="1" hangingPunct="1"/>
            <a:r>
              <a:rPr lang="en-US" altLang="en-US" sz="2400" dirty="0" smtClean="0"/>
              <a:t>MAPS</a:t>
            </a:r>
          </a:p>
          <a:p>
            <a:pPr lvl="1" eaLnBrk="1" hangingPunct="1"/>
            <a:r>
              <a:rPr lang="en-US" altLang="en-US" sz="2400" dirty="0" smtClean="0"/>
              <a:t>SER v. ESTAR</a:t>
            </a:r>
            <a:endParaRPr lang="en-US" altLang="en-US" sz="24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2438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31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48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1407</TotalTime>
  <Words>262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 Clase 802 La fecha es el 7 de diciembre del 2017</vt:lpstr>
      <vt:lpstr>PowerPoint Presentation</vt:lpstr>
      <vt:lpstr>PowerPoint Presentation</vt:lpstr>
      <vt:lpstr>Ejercicio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26 de marzo del 2015</dc:title>
  <dc:creator>Helen Zumaeta</dc:creator>
  <cp:lastModifiedBy>Helen Zumaeta</cp:lastModifiedBy>
  <cp:revision>26</cp:revision>
  <dcterms:created xsi:type="dcterms:W3CDTF">2015-03-25T21:15:53Z</dcterms:created>
  <dcterms:modified xsi:type="dcterms:W3CDTF">2017-12-07T14:32:09Z</dcterms:modified>
</cp:coreProperties>
</file>